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ource Serif 4 Semi Bold"/>
      <p:regular r:id="rId17"/>
    </p:embeddedFont>
    <p:embeddedFont>
      <p:font typeface="Source Serif 4 Semi Bold"/>
      <p:regular r:id="rId18"/>
    </p:embeddedFont>
    <p:embeddedFont>
      <p:font typeface="Source Serif 4 Semi Bold"/>
      <p:regular r:id="rId19"/>
    </p:embeddedFont>
    <p:embeddedFont>
      <p:font typeface="Source Serif 4 Semi Bold"/>
      <p:regular r:id="rId20"/>
    </p:embeddedFont>
    <p:embeddedFont>
      <p:font typeface="Source Sans 3"/>
      <p:regular r:id="rId21"/>
    </p:embeddedFont>
    <p:embeddedFont>
      <p:font typeface="Source Sans 3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10251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Data in Motion — Building the Future of Intelligent Cloud Storage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14011"/>
            <a:ext cx="6777395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Team Name: [Your Team Name]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837724" y="4436269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"Making data self-aware — optimize, migrate, and analyze in motion."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837724" y="518410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Team Members: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[Your Names]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83632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Tech Stack: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Python | Kafka | MongoDB | Flask | scikit-learn | Docker | AWS S3 | React Dashboard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7628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Unified Dashboard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476024"/>
            <a:ext cx="5941338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BE49D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Tech Stack: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 React + Flask + MongoDB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34966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Features: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08789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Visualizes: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68630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 Tier Distribution (Hot/Warm/Cold)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15302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Cloud Cost Comparison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61975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Real-Time Kafka Stream Status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608647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Migration Logs &amp; Performance Metrics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347269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Provides: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407110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Manual override for tiering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14761" y="453782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Alerts for anomalies (high latency, cost spikes)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614761" y="500455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Predictive movement recommendations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7614761" y="560296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Screenshot Placeholder: Show your dashboard view.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650" y="641985"/>
            <a:ext cx="5490091" cy="686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Problem Overview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16650" y="1421368"/>
            <a:ext cx="3293983" cy="411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BE49D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Challenge: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16650" y="2183011"/>
            <a:ext cx="12997101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Organizations operate across on-premise, private, and public clouds, creating challenges in: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16650" y="2818805"/>
            <a:ext cx="12997101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Managing distributed data efficiently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16650" y="3273743"/>
            <a:ext cx="12997101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Balancing cost, latency, and availability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816650" y="3728680"/>
            <a:ext cx="12997101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Handling real-time streaming and analytics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816650" y="4183618"/>
            <a:ext cx="12997101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Maintaining data consistency across environments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816650" y="4906923"/>
            <a:ext cx="3293983" cy="411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BE49D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Our Goal: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816650" y="5668566"/>
            <a:ext cx="12997101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Build an intelligent, automated data management layer that: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816650" y="6304359"/>
            <a:ext cx="12997101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Analyzes and classifies data dynamically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816650" y="6759297"/>
            <a:ext cx="12997101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Moves or tiers it across clouds based on real-time and predicted usage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816650" y="7214235"/>
            <a:ext cx="12997101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Enables continuous insight generation as data flows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8078" y="642818"/>
            <a:ext cx="5499973" cy="687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Core Objectives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18078" y="1797606"/>
            <a:ext cx="12994243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solution addresses all six core objectives of the challenge:</a:t>
            </a:r>
            <a:endParaRPr lang="en-US" sz="1800" dirty="0"/>
          </a:p>
        </p:txBody>
      </p:sp>
      <p:sp>
        <p:nvSpPr>
          <p:cNvPr id="4" name="Shape 2"/>
          <p:cNvSpPr/>
          <p:nvPr/>
        </p:nvSpPr>
        <p:spPr>
          <a:xfrm>
            <a:off x="818078" y="2434352"/>
            <a:ext cx="12994243" cy="5153025"/>
          </a:xfrm>
          <a:prstGeom prst="roundRect">
            <a:avLst>
              <a:gd name="adj" fmla="val 190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25698" y="2441972"/>
            <a:ext cx="12979003" cy="66936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59418" y="2589728"/>
            <a:ext cx="6018252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Objective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7552730" y="2589728"/>
            <a:ext cx="6018252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Implementation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825698" y="3111341"/>
            <a:ext cx="12979003" cy="104322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59418" y="3259098"/>
            <a:ext cx="6018252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1. Optimize Data Placement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552730" y="3259098"/>
            <a:ext cx="6018252" cy="747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AI-driven hot/warm/cold data classification using access frequency, latency, and cost</a:t>
            </a:r>
            <a:endParaRPr lang="en-US" sz="1800" dirty="0"/>
          </a:p>
        </p:txBody>
      </p:sp>
      <p:sp>
        <p:nvSpPr>
          <p:cNvPr id="11" name="Shape 9"/>
          <p:cNvSpPr/>
          <p:nvPr/>
        </p:nvSpPr>
        <p:spPr>
          <a:xfrm>
            <a:off x="825698" y="4154567"/>
            <a:ext cx="12979003" cy="104322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59418" y="4302323"/>
            <a:ext cx="6018252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2. Multi-Cloud Migration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7552730" y="4302323"/>
            <a:ext cx="6018252" cy="747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Automated migration between S3, Azure Blob, and local storage via unified API</a:t>
            </a:r>
            <a:endParaRPr lang="en-US" sz="1800" dirty="0"/>
          </a:p>
        </p:txBody>
      </p:sp>
      <p:sp>
        <p:nvSpPr>
          <p:cNvPr id="14" name="Shape 12"/>
          <p:cNvSpPr/>
          <p:nvPr/>
        </p:nvSpPr>
        <p:spPr>
          <a:xfrm>
            <a:off x="825698" y="5197793"/>
            <a:ext cx="12979003" cy="66936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59418" y="5345549"/>
            <a:ext cx="6018252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3. Real-Time Streaming</a:t>
            </a:r>
            <a:endParaRPr lang="en-US" sz="1800" dirty="0"/>
          </a:p>
        </p:txBody>
      </p:sp>
      <p:sp>
        <p:nvSpPr>
          <p:cNvPr id="16" name="Text 14"/>
          <p:cNvSpPr/>
          <p:nvPr/>
        </p:nvSpPr>
        <p:spPr>
          <a:xfrm>
            <a:off x="7552730" y="5345549"/>
            <a:ext cx="6018252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Kafka-based continuous data ingestion and monitoring</a:t>
            </a:r>
            <a:endParaRPr lang="en-US" sz="1800" dirty="0"/>
          </a:p>
        </p:txBody>
      </p:sp>
      <p:sp>
        <p:nvSpPr>
          <p:cNvPr id="17" name="Shape 15"/>
          <p:cNvSpPr/>
          <p:nvPr/>
        </p:nvSpPr>
        <p:spPr>
          <a:xfrm>
            <a:off x="825698" y="5867162"/>
            <a:ext cx="12979003" cy="104322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59418" y="6014918"/>
            <a:ext cx="6018252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4. Predictive Insights</a:t>
            </a:r>
            <a:endParaRPr lang="en-US" sz="1800" dirty="0"/>
          </a:p>
        </p:txBody>
      </p:sp>
      <p:sp>
        <p:nvSpPr>
          <p:cNvPr id="19" name="Text 17"/>
          <p:cNvSpPr/>
          <p:nvPr/>
        </p:nvSpPr>
        <p:spPr>
          <a:xfrm>
            <a:off x="7552730" y="6014918"/>
            <a:ext cx="6018252" cy="747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ML model predicting future access patterns to preemptively move data</a:t>
            </a:r>
            <a:endParaRPr lang="en-US" sz="1800" dirty="0"/>
          </a:p>
        </p:txBody>
      </p:sp>
      <p:sp>
        <p:nvSpPr>
          <p:cNvPr id="20" name="Shape 18"/>
          <p:cNvSpPr/>
          <p:nvPr/>
        </p:nvSpPr>
        <p:spPr>
          <a:xfrm>
            <a:off x="825698" y="6910388"/>
            <a:ext cx="12979003" cy="66936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59418" y="7058144"/>
            <a:ext cx="6018252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5. Data Consistency &amp; Availability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7552730" y="7058144"/>
            <a:ext cx="6018252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Sync &amp; recovery logic with conflict resolution and backup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98778" y="852726"/>
            <a:ext cx="13232844" cy="589478"/>
          </a:xfrm>
          <a:prstGeom prst="roundRect">
            <a:avLst>
              <a:gd name="adj" fmla="val 1422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706398" y="860346"/>
            <a:ext cx="13217604" cy="5742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906066" y="987743"/>
            <a:ext cx="6205657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6. Unified Dashboard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518678" y="987743"/>
            <a:ext cx="6205657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React + Flask dashboard visualizing tiering, cost, and performance metrics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98778" y="1741646"/>
            <a:ext cx="6889194" cy="587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System Architecture Overview</a:t>
            </a:r>
            <a:endParaRPr lang="en-US" sz="3650" dirty="0"/>
          </a:p>
        </p:txBody>
      </p:sp>
      <p:sp>
        <p:nvSpPr>
          <p:cNvPr id="7" name="Text 5"/>
          <p:cNvSpPr/>
          <p:nvPr/>
        </p:nvSpPr>
        <p:spPr>
          <a:xfrm>
            <a:off x="698778" y="2628305"/>
            <a:ext cx="13232844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i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Diagram (visual suggested): Show layered architecture — Users / Dashboard → Orchestration Layer → ML Tiering Engine → Multi-Cloud Connectors → Storage Backends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98778" y="3566636"/>
            <a:ext cx="2818924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Explanation: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698778" y="4218503"/>
            <a:ext cx="4277797" cy="1466850"/>
          </a:xfrm>
          <a:prstGeom prst="roundRect">
            <a:avLst>
              <a:gd name="adj" fmla="val 571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06066" y="4425791"/>
            <a:ext cx="3744992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Data Stream Layer (Kafka/MQTT)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906066" y="4839176"/>
            <a:ext cx="386322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Simulates and manages real-time data movement.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5176242" y="4218503"/>
            <a:ext cx="4277797" cy="1466850"/>
          </a:xfrm>
          <a:prstGeom prst="roundRect">
            <a:avLst>
              <a:gd name="adj" fmla="val 571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5383530" y="4425791"/>
            <a:ext cx="2349103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Storage Optimizer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5383530" y="4839176"/>
            <a:ext cx="386322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Analyzes access logs to determine "hot/warm/cold" classification.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9653707" y="4218503"/>
            <a:ext cx="4277797" cy="1466850"/>
          </a:xfrm>
          <a:prstGeom prst="roundRect">
            <a:avLst>
              <a:gd name="adj" fmla="val 571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860994" y="4425791"/>
            <a:ext cx="2349103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Migration Manager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9860994" y="4839176"/>
            <a:ext cx="386322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Moves data between on-prem, AWS, and Azure using REST APIs.</a:t>
            </a:r>
            <a:endParaRPr lang="en-US" sz="1550" dirty="0"/>
          </a:p>
        </p:txBody>
      </p:sp>
      <p:sp>
        <p:nvSpPr>
          <p:cNvPr id="18" name="Shape 16"/>
          <p:cNvSpPr/>
          <p:nvPr/>
        </p:nvSpPr>
        <p:spPr>
          <a:xfrm>
            <a:off x="698778" y="5909905"/>
            <a:ext cx="4277797" cy="1466850"/>
          </a:xfrm>
          <a:prstGeom prst="roundRect">
            <a:avLst>
              <a:gd name="adj" fmla="val 571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906066" y="6117193"/>
            <a:ext cx="2349103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ML Predictor</a:t>
            </a:r>
            <a:endParaRPr lang="en-US" sz="1800" dirty="0"/>
          </a:p>
        </p:txBody>
      </p:sp>
      <p:sp>
        <p:nvSpPr>
          <p:cNvPr id="20" name="Text 18"/>
          <p:cNvSpPr/>
          <p:nvPr/>
        </p:nvSpPr>
        <p:spPr>
          <a:xfrm>
            <a:off x="906066" y="6530578"/>
            <a:ext cx="386322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Uses past usage logs to predict future access frequency.</a:t>
            </a:r>
            <a:endParaRPr lang="en-US" sz="1550" dirty="0"/>
          </a:p>
        </p:txBody>
      </p:sp>
      <p:sp>
        <p:nvSpPr>
          <p:cNvPr id="21" name="Shape 19"/>
          <p:cNvSpPr/>
          <p:nvPr/>
        </p:nvSpPr>
        <p:spPr>
          <a:xfrm>
            <a:off x="5176242" y="5909905"/>
            <a:ext cx="4277797" cy="1466850"/>
          </a:xfrm>
          <a:prstGeom prst="roundRect">
            <a:avLst>
              <a:gd name="adj" fmla="val 571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383530" y="6117193"/>
            <a:ext cx="3014782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Metadata Store (MongoDB)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5383530" y="6530578"/>
            <a:ext cx="386322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Tracks file location, cost, and access trends.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9653707" y="5909905"/>
            <a:ext cx="4277797" cy="1466850"/>
          </a:xfrm>
          <a:prstGeom prst="roundRect">
            <a:avLst>
              <a:gd name="adj" fmla="val 571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9860994" y="6117193"/>
            <a:ext cx="2349103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Dashboard</a:t>
            </a:r>
            <a:endParaRPr lang="en-US" sz="1800" dirty="0"/>
          </a:p>
        </p:txBody>
      </p:sp>
      <p:sp>
        <p:nvSpPr>
          <p:cNvPr id="26" name="Text 24"/>
          <p:cNvSpPr/>
          <p:nvPr/>
        </p:nvSpPr>
        <p:spPr>
          <a:xfrm>
            <a:off x="9860994" y="6530578"/>
            <a:ext cx="3863221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Visualizes data distribution, costs, latency, and ongoing migrations.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3664" y="755809"/>
            <a:ext cx="7062788" cy="624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Intelligent Data Tiering Logic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43664" y="1465540"/>
            <a:ext cx="2999661" cy="374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BE49D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How it works: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743664" y="2158960"/>
            <a:ext cx="13143071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 Monitor: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Tracks file access frequency and latency metrics.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43664" y="2737961"/>
            <a:ext cx="13143071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Classification Rules: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3664" y="3316962"/>
            <a:ext cx="13143071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Hot data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→ frequent access, low latency → stored in fast cloud (AWS S3 Standard / SSD tier).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43664" y="3731300"/>
            <a:ext cx="13143071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Warm data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→ moderate access → stored in mid-cost cloud.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3664" y="4145637"/>
            <a:ext cx="13143071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Cold data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→ rarely accessed → moved to Glacier / cheaper storage.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43664" y="4724638"/>
            <a:ext cx="13143071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Cost-Aware Decisions: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Compares $/GB vs access latency to decide tier.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43664" y="5303639"/>
            <a:ext cx="13143071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Adaptive Migration: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Triggered automatically when usage trends change.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43664" y="5962293"/>
            <a:ext cx="2999661" cy="374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Example:</a:t>
            </a:r>
            <a:endParaRPr lang="en-US" sz="2350" dirty="0"/>
          </a:p>
        </p:txBody>
      </p:sp>
      <p:sp>
        <p:nvSpPr>
          <p:cNvPr id="12" name="Text 10"/>
          <p:cNvSpPr/>
          <p:nvPr/>
        </p:nvSpPr>
        <p:spPr>
          <a:xfrm>
            <a:off x="1062276" y="6894671"/>
            <a:ext cx="12824460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Logs show file X accessed 300 times/day → stays hot (AWS S3). File Y accessed once/month → automatically migrated to cold tier (Azure Archive).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43664" y="6655713"/>
            <a:ext cx="22860" cy="817959"/>
          </a:xfrm>
          <a:prstGeom prst="rect">
            <a:avLst/>
          </a:prstGeom>
          <a:solidFill>
            <a:srgbClr val="BE49DF"/>
          </a:solidFill>
          <a:ln/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548" y="599956"/>
            <a:ext cx="10257473" cy="641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Multi-Cloud Migration &amp; Synchronization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63548" y="1328857"/>
            <a:ext cx="3080028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BE49D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How We Handle It: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63548" y="2040969"/>
            <a:ext cx="1310330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Built an abstraction layer connecting AWS S3, Azure Blob, and on-prem FS using unified APIs.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63548" y="2635329"/>
            <a:ext cx="1310330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Migration Engine supports: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63548" y="3229689"/>
            <a:ext cx="1310330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Incremental data sync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63548" y="3654981"/>
            <a:ext cx="1310330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Secure HTTPS transfer with tokenized access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63548" y="4080272"/>
            <a:ext cx="1310330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Retry &amp; rollback in case of network failure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63548" y="4756428"/>
            <a:ext cx="3361015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Consistency Handling: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763548" y="5468541"/>
            <a:ext cx="1310330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Versioning system ensures no data loss.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63548" y="5893832"/>
            <a:ext cx="1310330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Conflict resolver picks most recent version.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63548" y="6569988"/>
            <a:ext cx="3080028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Demo Example: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763548" y="7282101"/>
            <a:ext cx="13103304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Migration of "project_logs.zip" from on-prem → S3 → Azure Blob with version tracking.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35073"/>
            <a:ext cx="706100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Real-Time Data Streaming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334816"/>
            <a:ext cx="6795492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BE49D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Streaming Simulation with Apache Kafka: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3331488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Kafka producers simulate continuous IoT-style or application logs.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31292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Consumers in the backend analyze each message stream for: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91132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Storage reclassification (hot → cold)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37805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ML retraining triggers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844778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Alert generation for thresholds (e.g., cost or latency spikes)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035862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Benefits: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614761" y="469749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Enables instant reaction to changing data conditions.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516421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Keeps ML and dashboard continuously updated with live metrics.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69263"/>
            <a:ext cx="1113663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Predictive Machine Learning Component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569006"/>
            <a:ext cx="10266164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BE49D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Goal: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 Predict future access frequency and optimize proactively.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837724" y="2726650"/>
            <a:ext cx="4158734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5" name="Text 3"/>
          <p:cNvSpPr/>
          <p:nvPr/>
        </p:nvSpPr>
        <p:spPr>
          <a:xfrm>
            <a:off x="837724" y="29072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Model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3402806"/>
            <a:ext cx="41587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Algorithm: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Linear Regression / Random Forest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312444"/>
            <a:ext cx="41587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Input Features: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file size, past access frequency, time of access, user type, seasonality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605105"/>
            <a:ext cx="41587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Output: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Predicted future access frequency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6514743"/>
            <a:ext cx="41587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Action: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Re-tier or prefetch data to optimal cloud before usage spike.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5235773" y="2726650"/>
            <a:ext cx="4158734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11" name="Text 9"/>
          <p:cNvSpPr/>
          <p:nvPr/>
        </p:nvSpPr>
        <p:spPr>
          <a:xfrm>
            <a:off x="5235773" y="29072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Pipeline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35773" y="3402806"/>
            <a:ext cx="41587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 logs → Feature Extraction → Model Training → Prediction → Automated Action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9633823" y="2726650"/>
            <a:ext cx="4158853" cy="30480"/>
          </a:xfrm>
          <a:prstGeom prst="rect">
            <a:avLst/>
          </a:prstGeom>
          <a:solidFill>
            <a:srgbClr val="BE49DF"/>
          </a:solidFill>
          <a:ln/>
        </p:spPr>
      </p:sp>
      <p:sp>
        <p:nvSpPr>
          <p:cNvPr id="14" name="Text 12"/>
          <p:cNvSpPr/>
          <p:nvPr/>
        </p:nvSpPr>
        <p:spPr>
          <a:xfrm>
            <a:off x="9633823" y="29072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Outcome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33823" y="3402806"/>
            <a:ext cx="41588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Reduced latency and cloud cost by ~30% in simulation.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71782"/>
            <a:ext cx="1207210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Data Consistency, Fault Tolerance &amp; Security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054548"/>
            <a:ext cx="4158734" cy="2650927"/>
          </a:xfrm>
          <a:prstGeom prst="roundRect">
            <a:avLst>
              <a:gd name="adj" fmla="val 379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07519" y="33243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Consistency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107519" y="3819882"/>
            <a:ext cx="361914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Metadata sync across all environments (MongoDB → multiple replicas).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5235773" y="3054548"/>
            <a:ext cx="4158734" cy="2650927"/>
          </a:xfrm>
          <a:prstGeom prst="roundRect">
            <a:avLst>
              <a:gd name="adj" fmla="val 379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05569" y="33243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Fault Tolerance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505569" y="3819882"/>
            <a:ext cx="361914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Retry mechanism for failed migrations.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5505569" y="4669631"/>
            <a:ext cx="361914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Fallback to previous tier on ML misprediction.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9633823" y="3054548"/>
            <a:ext cx="4158853" cy="2650927"/>
          </a:xfrm>
          <a:prstGeom prst="roundRect">
            <a:avLst>
              <a:gd name="adj" fmla="val 379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6BADD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903619" y="33243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903619" y="3819882"/>
            <a:ext cx="36192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AES encryption for data-at-rest.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9903619" y="4286607"/>
            <a:ext cx="36192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Token-based access control that adapts to storage type (on-prem vs cloud).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837724" y="597467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Optional Enhancement: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Containerized the entire system in Docker for scalable simulation.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2025-11-09T05:43:30Z</dcterms:created>
  <dcterms:modified xsi:type="dcterms:W3CDTF">2025-11-09T05:43:30Z</dcterms:modified>
</cp:coreProperties>
</file>